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2FF2A-B1F8-45AE-814D-88266938AA0F}" type="datetimeFigureOut">
              <a:rPr lang="pt-BR" smtClean="0"/>
              <a:t>12/07/2011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AE1A3-1BE9-43A8-ADB2-AEFFF4FA196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964612" cy="1844675"/>
          </a:xfrm>
        </p:spPr>
        <p:txBody>
          <a:bodyPr/>
          <a:lstStyle/>
          <a:p>
            <a:r>
              <a:rPr lang="pt-BR" b="1">
                <a:solidFill>
                  <a:schemeClr val="bg1"/>
                </a:solidFill>
              </a:rPr>
              <a:t>EU VIM PARA QUE TODOS TENHAM VIDA</a:t>
            </a:r>
            <a:r>
              <a:rPr lang="pt-BR"/>
              <a:t> 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893175" cy="4797425"/>
          </a:xfrm>
        </p:spPr>
        <p:txBody>
          <a:bodyPr/>
          <a:lstStyle/>
          <a:p>
            <a:pPr>
              <a:buFontTx/>
              <a:buNone/>
            </a:pPr>
            <a:r>
              <a:rPr lang="pt-BR" sz="6000" b="1">
                <a:solidFill>
                  <a:schemeClr val="bg1"/>
                </a:solidFill>
              </a:rPr>
              <a:t>/:Eu vim para que</a:t>
            </a:r>
          </a:p>
          <a:p>
            <a:pPr>
              <a:buFontTx/>
              <a:buNone/>
            </a:pPr>
            <a:r>
              <a:rPr lang="pt-BR" sz="6000" b="1">
                <a:solidFill>
                  <a:schemeClr val="bg1"/>
                </a:solidFill>
              </a:rPr>
              <a:t> todos tenham vida, que todos tenha vida plenamente.:/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964612" cy="6669087"/>
          </a:xfrm>
        </p:spPr>
        <p:txBody>
          <a:bodyPr/>
          <a:lstStyle/>
          <a:p>
            <a:pPr>
              <a:buFontTx/>
              <a:buNone/>
            </a:pPr>
            <a:r>
              <a:rPr lang="pt-BR" sz="5600">
                <a:solidFill>
                  <a:schemeClr val="bg1"/>
                </a:solidFill>
              </a:rPr>
              <a:t>5-Este pão, meu corpo e vida para a salvação do mundo. É presença e alimento neste santa comunhão: Onde está o teu irmão, eu estou também com ele.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686800" cy="6149975"/>
          </a:xfrm>
        </p:spPr>
        <p:txBody>
          <a:bodyPr/>
          <a:lstStyle/>
          <a:p>
            <a:pPr>
              <a:buFontTx/>
              <a:buNone/>
            </a:pPr>
            <a:r>
              <a:rPr lang="pt-BR" sz="6000" b="1" dirty="0">
                <a:solidFill>
                  <a:schemeClr val="bg1"/>
                </a:solidFill>
              </a:rPr>
              <a:t>/:Eu vim para que todos tenham vida, que todos tenha vida plenamente.:/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480175"/>
          </a:xfrm>
        </p:spPr>
        <p:txBody>
          <a:bodyPr/>
          <a:lstStyle/>
          <a:p>
            <a:pPr>
              <a:buFontTx/>
              <a:buNone/>
            </a:pPr>
            <a:r>
              <a:rPr lang="pt-BR" sz="5400" b="1">
                <a:solidFill>
                  <a:schemeClr val="bg1"/>
                </a:solidFill>
              </a:rPr>
              <a:t>1-</a:t>
            </a:r>
            <a:r>
              <a:rPr lang="pt-BR" sz="5400">
                <a:solidFill>
                  <a:schemeClr val="bg1"/>
                </a:solidFill>
              </a:rPr>
              <a:t>Reconstrói a tua vida em comunhão com teu Senhor, reconstrói a tua vida em comunhão com teu irmão. Onde está o teu irmão, </a:t>
            </a:r>
          </a:p>
          <a:p>
            <a:pPr>
              <a:buFontTx/>
              <a:buNone/>
            </a:pPr>
            <a:r>
              <a:rPr lang="pt-BR" sz="5400">
                <a:solidFill>
                  <a:schemeClr val="bg1"/>
                </a:solidFill>
              </a:rPr>
              <a:t>  eu estou presente nele.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964612" cy="5934075"/>
          </a:xfrm>
        </p:spPr>
        <p:txBody>
          <a:bodyPr/>
          <a:lstStyle/>
          <a:p>
            <a:pPr>
              <a:buFontTx/>
              <a:buNone/>
            </a:pPr>
            <a:r>
              <a:rPr lang="pt-BR" sz="6000" b="1">
                <a:solidFill>
                  <a:schemeClr val="bg1"/>
                </a:solidFill>
              </a:rPr>
              <a:t>  /:Eu vim para que </a:t>
            </a:r>
          </a:p>
          <a:p>
            <a:pPr>
              <a:buFontTx/>
              <a:buNone/>
            </a:pPr>
            <a:r>
              <a:rPr lang="pt-BR" sz="6000" b="1">
                <a:solidFill>
                  <a:schemeClr val="bg1"/>
                </a:solidFill>
              </a:rPr>
              <a:t>  todos tenham vida, que todos tenha vida plenamente.:/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>
              <a:buFontTx/>
              <a:buNone/>
            </a:pPr>
            <a:r>
              <a:rPr lang="pt-BR" sz="5400" b="1">
                <a:solidFill>
                  <a:schemeClr val="bg1"/>
                </a:solidFill>
              </a:rPr>
              <a:t>2-</a:t>
            </a:r>
            <a:r>
              <a:rPr lang="pt-BR" sz="5400">
                <a:solidFill>
                  <a:schemeClr val="bg1"/>
                </a:solidFill>
              </a:rPr>
              <a:t>Quem comer o Pão da vida viverá eternamente. </a:t>
            </a:r>
          </a:p>
          <a:p>
            <a:pPr>
              <a:buFontTx/>
              <a:buNone/>
            </a:pPr>
            <a:r>
              <a:rPr lang="pt-BR" sz="5400">
                <a:solidFill>
                  <a:schemeClr val="bg1"/>
                </a:solidFill>
              </a:rPr>
              <a:t>  Tenho pena deste povo, que não tem o que comer. Onde está um irmão com fome, eu estou com fome nele.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686800" cy="6149975"/>
          </a:xfrm>
        </p:spPr>
        <p:txBody>
          <a:bodyPr/>
          <a:lstStyle/>
          <a:p>
            <a:pPr>
              <a:buFontTx/>
              <a:buNone/>
            </a:pPr>
            <a:r>
              <a:rPr lang="pt-BR" sz="6000" b="1">
                <a:solidFill>
                  <a:schemeClr val="bg1"/>
                </a:solidFill>
              </a:rPr>
              <a:t>/:Eu vim para que todos tenham vida, que todos tenha vida plenamente.:/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pPr>
              <a:buFontTx/>
              <a:buNone/>
            </a:pPr>
            <a:r>
              <a:rPr lang="pt-BR" sz="5600" b="1">
                <a:solidFill>
                  <a:schemeClr val="bg1"/>
                </a:solidFill>
              </a:rPr>
              <a:t>3-</a:t>
            </a:r>
            <a:r>
              <a:rPr lang="pt-BR" sz="5600">
                <a:solidFill>
                  <a:schemeClr val="bg1"/>
                </a:solidFill>
              </a:rPr>
              <a:t>Entreguei a minha vida pela salvação de todos. Reconstrói, protege a vida de indefesos e inocentes: Onde morre o teu irmão, eu estou morrendo nele.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686800" cy="6149975"/>
          </a:xfrm>
        </p:spPr>
        <p:txBody>
          <a:bodyPr/>
          <a:lstStyle/>
          <a:p>
            <a:pPr>
              <a:buFontTx/>
              <a:buNone/>
            </a:pPr>
            <a:r>
              <a:rPr lang="pt-BR" sz="6000" b="1">
                <a:solidFill>
                  <a:schemeClr val="bg1"/>
                </a:solidFill>
              </a:rPr>
              <a:t>/:Eu vim para que todos tenham vida, que todos tenha vida plenamente.:/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>
              <a:buFontTx/>
              <a:buNone/>
            </a:pPr>
            <a:r>
              <a:rPr lang="pt-BR" sz="5600">
                <a:solidFill>
                  <a:schemeClr val="bg1"/>
                </a:solidFill>
              </a:rPr>
              <a:t>4-Vim buscar e vim salvar </a:t>
            </a:r>
          </a:p>
          <a:p>
            <a:pPr>
              <a:buFontTx/>
              <a:buNone/>
            </a:pPr>
            <a:r>
              <a:rPr lang="pt-BR" sz="5600">
                <a:solidFill>
                  <a:schemeClr val="bg1"/>
                </a:solidFill>
              </a:rPr>
              <a:t>  o que estava já perdido. Busca, salva e reconduze a quem perdeu toda esperança: Onde salvas teu irmão, tu me estás salvando nele.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686800" cy="6149975"/>
          </a:xfrm>
        </p:spPr>
        <p:txBody>
          <a:bodyPr/>
          <a:lstStyle/>
          <a:p>
            <a:pPr>
              <a:buFontTx/>
              <a:buNone/>
            </a:pPr>
            <a:r>
              <a:rPr lang="pt-BR" sz="6000" b="1">
                <a:solidFill>
                  <a:schemeClr val="bg1"/>
                </a:solidFill>
              </a:rPr>
              <a:t>/:Eu vim para que todos tenham vida, que todos tenha vida plenamente.:/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264</Words>
  <Application>Microsoft Office PowerPoint</Application>
  <PresentationFormat>Apresentação na tela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EU VIM PARA QUE TODOS TENHAM VIDA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VIM PARA QUE TODOS TENHAM VIDA </dc:title>
  <dc:creator>Ezequiel</dc:creator>
  <cp:lastModifiedBy>Ezequiel</cp:lastModifiedBy>
  <cp:revision>1</cp:revision>
  <dcterms:created xsi:type="dcterms:W3CDTF">2011-07-12T18:00:29Z</dcterms:created>
  <dcterms:modified xsi:type="dcterms:W3CDTF">2011-07-12T18:03:24Z</dcterms:modified>
</cp:coreProperties>
</file>