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71" r:id="rId3"/>
    <p:sldId id="272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58352-1997-42A1-A3AC-A1E35000C66B}" type="datetimeFigureOut">
              <a:rPr lang="pt-BR" smtClean="0"/>
              <a:t>20/09/2013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EA96D-DB6A-4C0C-933F-333EFDF13E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4617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58352-1997-42A1-A3AC-A1E35000C66B}" type="datetimeFigureOut">
              <a:rPr lang="pt-BR" smtClean="0"/>
              <a:t>20/09/2013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EA96D-DB6A-4C0C-933F-333EFDF13E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6458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58352-1997-42A1-A3AC-A1E35000C66B}" type="datetimeFigureOut">
              <a:rPr lang="pt-BR" smtClean="0"/>
              <a:t>20/09/2013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EA96D-DB6A-4C0C-933F-333EFDF13E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7587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58352-1997-42A1-A3AC-A1E35000C66B}" type="datetimeFigureOut">
              <a:rPr lang="pt-BR" smtClean="0"/>
              <a:t>20/09/2013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EA96D-DB6A-4C0C-933F-333EFDF13E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4021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58352-1997-42A1-A3AC-A1E35000C66B}" type="datetimeFigureOut">
              <a:rPr lang="pt-BR" smtClean="0"/>
              <a:t>20/09/2013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EA96D-DB6A-4C0C-933F-333EFDF13E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5678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58352-1997-42A1-A3AC-A1E35000C66B}" type="datetimeFigureOut">
              <a:rPr lang="pt-BR" smtClean="0"/>
              <a:t>20/09/2013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EA96D-DB6A-4C0C-933F-333EFDF13E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352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58352-1997-42A1-A3AC-A1E35000C66B}" type="datetimeFigureOut">
              <a:rPr lang="pt-BR" smtClean="0"/>
              <a:t>20/09/2013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EA96D-DB6A-4C0C-933F-333EFDF13E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2366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58352-1997-42A1-A3AC-A1E35000C66B}" type="datetimeFigureOut">
              <a:rPr lang="pt-BR" smtClean="0"/>
              <a:t>20/09/2013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EA96D-DB6A-4C0C-933F-333EFDF13E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0169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58352-1997-42A1-A3AC-A1E35000C66B}" type="datetimeFigureOut">
              <a:rPr lang="pt-BR" smtClean="0"/>
              <a:t>20/09/2013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EA96D-DB6A-4C0C-933F-333EFDF13E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8933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58352-1997-42A1-A3AC-A1E35000C66B}" type="datetimeFigureOut">
              <a:rPr lang="pt-BR" smtClean="0"/>
              <a:t>20/09/2013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EA96D-DB6A-4C0C-933F-333EFDF13E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9255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58352-1997-42A1-A3AC-A1E35000C66B}" type="datetimeFigureOut">
              <a:rPr lang="pt-BR" smtClean="0"/>
              <a:t>20/09/2013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EA96D-DB6A-4C0C-933F-333EFDF13E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9790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58352-1997-42A1-A3AC-A1E35000C66B}" type="datetimeFigureOut">
              <a:rPr lang="pt-BR" smtClean="0"/>
              <a:t>20/09/2013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EA96D-DB6A-4C0C-933F-333EFDF13E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6018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37"/>
          </a:xfrm>
        </p:spPr>
        <p:txBody>
          <a:bodyPr/>
          <a:lstStyle/>
          <a:p>
            <a:pPr algn="l"/>
            <a:r>
              <a:rPr lang="pt-BR" sz="6000" b="1" smtClean="0">
                <a:solidFill>
                  <a:schemeClr val="bg1"/>
                </a:solidFill>
              </a:rPr>
              <a:t>Eu olho pra Ti, Jesus</a:t>
            </a:r>
            <a:br>
              <a:rPr lang="pt-BR" sz="6000" b="1" smtClean="0">
                <a:solidFill>
                  <a:schemeClr val="bg1"/>
                </a:solidFill>
              </a:rPr>
            </a:br>
            <a:r>
              <a:rPr lang="pt-BR" sz="6000" b="1" smtClean="0">
                <a:solidFill>
                  <a:schemeClr val="bg1"/>
                </a:solidFill>
              </a:rPr>
              <a:t>E ergo as minhas mãos</a:t>
            </a:r>
            <a:br>
              <a:rPr lang="pt-BR" sz="6000" b="1" smtClean="0">
                <a:solidFill>
                  <a:schemeClr val="bg1"/>
                </a:solidFill>
              </a:rPr>
            </a:br>
            <a:r>
              <a:rPr lang="pt-BR" sz="6000" b="1" smtClean="0">
                <a:solidFill>
                  <a:schemeClr val="bg1"/>
                </a:solidFill>
              </a:rPr>
              <a:t>Elevo a minha voz</a:t>
            </a:r>
            <a:br>
              <a:rPr lang="pt-BR" sz="6000" b="1" smtClean="0">
                <a:solidFill>
                  <a:schemeClr val="bg1"/>
                </a:solidFill>
              </a:rPr>
            </a:br>
            <a:r>
              <a:rPr lang="pt-BR" sz="6000" b="1" smtClean="0">
                <a:solidFill>
                  <a:schemeClr val="bg1"/>
                </a:solidFill>
              </a:rPr>
              <a:t>E canto o meu louvor</a:t>
            </a:r>
          </a:p>
        </p:txBody>
      </p:sp>
    </p:spTree>
    <p:extLst>
      <p:ext uri="{BB962C8B-B14F-4D97-AF65-F5344CB8AC3E}">
        <p14:creationId xmlns:p14="http://schemas.microsoft.com/office/powerpoint/2010/main" val="3806049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37"/>
          </a:xfrm>
        </p:spPr>
        <p:txBody>
          <a:bodyPr/>
          <a:lstStyle/>
          <a:p>
            <a:pPr algn="l"/>
            <a:r>
              <a:rPr lang="pt-BR" sz="5400" b="1" smtClean="0">
                <a:solidFill>
                  <a:schemeClr val="bg1"/>
                </a:solidFill>
              </a:rPr>
              <a:t>Diante do Rei eu﻿ me encontro, agora</a:t>
            </a:r>
            <a:br>
              <a:rPr lang="pt-BR" sz="5400" b="1" smtClean="0">
                <a:solidFill>
                  <a:schemeClr val="bg1"/>
                </a:solidFill>
              </a:rPr>
            </a:br>
            <a:r>
              <a:rPr lang="pt-BR" sz="5400" b="1" smtClean="0">
                <a:solidFill>
                  <a:schemeClr val="bg1"/>
                </a:solidFill>
              </a:rPr>
              <a:t>Vejo Sua Majestade, Tua Glória</a:t>
            </a:r>
            <a:br>
              <a:rPr lang="pt-BR" sz="5400" b="1" smtClean="0">
                <a:solidFill>
                  <a:schemeClr val="bg1"/>
                </a:solidFill>
              </a:rPr>
            </a:br>
            <a:r>
              <a:rPr lang="pt-BR" sz="5400" b="1" smtClean="0">
                <a:solidFill>
                  <a:schemeClr val="bg1"/>
                </a:solidFill>
              </a:rPr>
              <a:t>A Sua Misericórdia não tem fim</a:t>
            </a:r>
            <a:br>
              <a:rPr lang="pt-BR" sz="5400" b="1" smtClean="0">
                <a:solidFill>
                  <a:schemeClr val="bg1"/>
                </a:solidFill>
              </a:rPr>
            </a:br>
            <a:r>
              <a:rPr lang="pt-BR" sz="5400" b="1" smtClean="0">
                <a:solidFill>
                  <a:schemeClr val="bg1"/>
                </a:solidFill>
              </a:rPr>
              <a:t>O Senhor está aqui</a:t>
            </a:r>
          </a:p>
        </p:txBody>
      </p:sp>
    </p:spTree>
    <p:extLst>
      <p:ext uri="{BB962C8B-B14F-4D97-AF65-F5344CB8AC3E}">
        <p14:creationId xmlns:p14="http://schemas.microsoft.com/office/powerpoint/2010/main" val="1917225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37"/>
          </a:xfrm>
        </p:spPr>
        <p:txBody>
          <a:bodyPr/>
          <a:lstStyle/>
          <a:p>
            <a:pPr algn="l"/>
            <a:r>
              <a:rPr lang="pt-BR" sz="6600" b="1" smtClean="0">
                <a:solidFill>
                  <a:schemeClr val="bg1"/>
                </a:solidFill>
              </a:rPr>
              <a:t>Ele é o Rei</a:t>
            </a:r>
            <a:br>
              <a:rPr lang="pt-BR" sz="6600" b="1" smtClean="0">
                <a:solidFill>
                  <a:schemeClr val="bg1"/>
                </a:solidFill>
              </a:rPr>
            </a:br>
            <a:r>
              <a:rPr lang="pt-BR" sz="6600" b="1" smtClean="0">
                <a:solidFill>
                  <a:schemeClr val="bg1"/>
                </a:solidFill>
              </a:rPr>
              <a:t>Ele é o Senhor</a:t>
            </a:r>
            <a:br>
              <a:rPr lang="pt-BR" sz="6600" b="1" smtClean="0">
                <a:solidFill>
                  <a:schemeClr val="bg1"/>
                </a:solidFill>
              </a:rPr>
            </a:br>
            <a:r>
              <a:rPr lang="pt-BR" sz="6600" b="1" smtClean="0">
                <a:solidFill>
                  <a:schemeClr val="bg1"/>
                </a:solidFill>
              </a:rPr>
              <a:t>A Ele a Glória, Glória, Glória, Glória!</a:t>
            </a:r>
          </a:p>
        </p:txBody>
      </p:sp>
    </p:spTree>
    <p:extLst>
      <p:ext uri="{BB962C8B-B14F-4D97-AF65-F5344CB8AC3E}">
        <p14:creationId xmlns:p14="http://schemas.microsoft.com/office/powerpoint/2010/main" val="848742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14</Words>
  <Application>Microsoft Office PowerPoint</Application>
  <PresentationFormat>Apresentação na tela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Tema do Office</vt:lpstr>
      <vt:lpstr>Eu olho pra Ti, Jesus E ergo as minhas mãos Elevo a minha voz E canto o meu louvor</vt:lpstr>
      <vt:lpstr>Diante do Rei eu﻿ me encontro, agora Vejo Sua Majestade, Tua Glória A Sua Misericórdia não tem fim O Senhor está aqui</vt:lpstr>
      <vt:lpstr>Ele é o Rei Ele é o Senhor A Ele a Glória, Glória, Glória, Glória!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 guardarei  Tua palavra em meu coração  Na tribulação,invocarei  Teu santo nome</dc:title>
  <dc:creator>Ezequiel</dc:creator>
  <cp:lastModifiedBy>Ezequiel</cp:lastModifiedBy>
  <cp:revision>5</cp:revision>
  <dcterms:created xsi:type="dcterms:W3CDTF">2013-09-20T16:11:52Z</dcterms:created>
  <dcterms:modified xsi:type="dcterms:W3CDTF">2013-09-20T16:19:14Z</dcterms:modified>
</cp:coreProperties>
</file>