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B45CB-E0E8-4245-8A86-106A12740F25}" type="datetimeFigureOut">
              <a:rPr lang="pt-BR" smtClean="0"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673B7-EEA1-449A-886B-E8AEB2703B48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chemeClr val="bg1"/>
                </a:solidFill>
                <a:latin typeface="Impact" pitchFamily="34" charset="0"/>
              </a:rPr>
              <a:t>A ELE A GLÓRIA</a:t>
            </a:r>
          </a:p>
        </p:txBody>
      </p:sp>
      <p:sp>
        <p:nvSpPr>
          <p:cNvPr id="475139" name="Text Box 3"/>
          <p:cNvSpPr txBox="1">
            <a:spLocks noChangeArrowheads="1"/>
          </p:cNvSpPr>
          <p:nvPr/>
        </p:nvSpPr>
        <p:spPr bwMode="auto">
          <a:xfrm>
            <a:off x="250825" y="1500175"/>
            <a:ext cx="8610600" cy="485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PORQUE DELE E POR ELE 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cs typeface="Times New Roman" pitchFamily="18" charset="0"/>
            </a:endParaRP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 PARA ELE SÃO TODAS AS COISAS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</a:t>
            </a:r>
            <a:r>
              <a:rPr lang="pt-BR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A ELE A GLÓRIA</a:t>
            </a:r>
            <a:r>
              <a:rPr lang="en-US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(3X)   </a:t>
            </a:r>
            <a:r>
              <a:rPr lang="pt-BR" sz="3600" b="1" i="1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PRA SEMPRE, AMÉM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QUÃO PROFUNDAS RIQUEZAS 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O SABER E O CONHECER DE DEUS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QUÃO INSONDÁVEIS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</a:p>
          <a:p>
            <a:pPr algn="ctr">
              <a:lnSpc>
                <a:spcPct val="80000"/>
              </a:lnSpc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pt-B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SEUS JUÍZOS E SEUS CAMINHOS</a:t>
            </a:r>
            <a:endParaRPr lang="pt-BR" sz="36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</Words>
  <Application>Microsoft Office PowerPoint</Application>
  <PresentationFormat>Apresentação na tela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 ELE A GLÓRIA</vt:lpstr>
    </vt:vector>
  </TitlesOfParts>
  <Company>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ELE A GLÓRIA</dc:title>
  <dc:creator>***</dc:creator>
  <cp:lastModifiedBy>***</cp:lastModifiedBy>
  <cp:revision>1</cp:revision>
  <dcterms:created xsi:type="dcterms:W3CDTF">2010-09-07T09:14:59Z</dcterms:created>
  <dcterms:modified xsi:type="dcterms:W3CDTF">2010-09-07T09:16:56Z</dcterms:modified>
</cp:coreProperties>
</file>