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3D17B-559C-4A91-B632-3FA721D99324}" type="datetimeFigureOut">
              <a:rPr lang="pt-BR" smtClean="0"/>
              <a:t>27/12/2013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3A27F-1A3E-427B-85A4-803A937C21A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sz="7200" b="1" dirty="0">
                <a:solidFill>
                  <a:schemeClr val="bg1"/>
                </a:solidFill>
              </a:rPr>
              <a:t>Senhor, que Te deixaste ferir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Do Teu sangue vem a Paz!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Aqui estou, perdoa- me! 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 smtClean="0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.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>
                <a:solidFill>
                  <a:schemeClr val="bg1"/>
                </a:solidFill>
              </a:rPr>
              <a:t>. </a:t>
            </a:r>
            <a:br>
              <a:rPr lang="pt-BR" sz="8000" b="1" dirty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.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r>
              <a:rPr lang="pt-BR" sz="8000" b="1" dirty="0" err="1" smtClean="0">
                <a:solidFill>
                  <a:schemeClr val="bg1"/>
                </a:solidFill>
              </a:rPr>
              <a:t>Ôôôôô</a:t>
            </a: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pt-BR" sz="7200" b="1" dirty="0" smtClean="0">
                <a:solidFill>
                  <a:schemeClr val="bg1"/>
                </a:solidFill>
              </a:rPr>
              <a:t>Oh </a:t>
            </a:r>
            <a:r>
              <a:rPr lang="pt-BR" sz="7200" b="1" dirty="0">
                <a:solidFill>
                  <a:schemeClr val="bg1"/>
                </a:solidFill>
              </a:rPr>
              <a:t>Cristo, elevado na Cruz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És Amigo do pecador!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Aqui estou, perdoa-me! </a:t>
            </a:r>
            <a:endParaRPr lang="pt-BR" sz="7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pt-BR" sz="8000" b="1" dirty="0" err="1" smtClean="0">
                <a:solidFill>
                  <a:schemeClr val="bg1"/>
                </a:solidFill>
              </a:rPr>
              <a:t>Christe</a:t>
            </a: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r>
              <a:rPr lang="pt-BR" sz="8000" b="1" dirty="0" err="1" smtClean="0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.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err="1" smtClean="0">
                <a:solidFill>
                  <a:schemeClr val="bg1"/>
                </a:solidFill>
              </a:rPr>
              <a:t>Christe</a:t>
            </a: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>
                <a:solidFill>
                  <a:schemeClr val="bg1"/>
                </a:solidFill>
              </a:rPr>
              <a:t>. </a:t>
            </a:r>
            <a:br>
              <a:rPr lang="pt-BR" sz="8000" b="1" dirty="0">
                <a:solidFill>
                  <a:schemeClr val="bg1"/>
                </a:solidFill>
              </a:rPr>
            </a:br>
            <a:r>
              <a:rPr lang="pt-BR" sz="8000" b="1" dirty="0" err="1" smtClean="0">
                <a:solidFill>
                  <a:schemeClr val="bg1"/>
                </a:solidFill>
              </a:rPr>
              <a:t>Christe</a:t>
            </a: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>
                <a:solidFill>
                  <a:schemeClr val="bg1"/>
                </a:solidFill>
              </a:rPr>
              <a:t>. </a:t>
            </a:r>
            <a:r>
              <a:rPr lang="pt-BR" sz="8000" b="1" dirty="0" smtClean="0">
                <a:solidFill>
                  <a:schemeClr val="bg1"/>
                </a:solidFill>
              </a:rPr>
              <a:t/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err="1" smtClean="0">
                <a:solidFill>
                  <a:schemeClr val="bg1"/>
                </a:solidFill>
              </a:rPr>
              <a:t>Ôôôôô</a:t>
            </a:r>
            <a:endParaRPr lang="pt-BR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pt-BR" sz="7200" b="1" dirty="0" smtClean="0">
                <a:solidFill>
                  <a:schemeClr val="bg1"/>
                </a:solidFill>
              </a:rPr>
              <a:t>Senhor</a:t>
            </a:r>
            <a:r>
              <a:rPr lang="pt-BR" sz="7200" b="1" dirty="0">
                <a:solidFill>
                  <a:schemeClr val="bg1"/>
                </a:solidFill>
              </a:rPr>
              <a:t>, da morte, Vencedor.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Verdadeiro filho de Deus! </a:t>
            </a:r>
            <a:br>
              <a:rPr lang="pt-BR" sz="7200" b="1" dirty="0">
                <a:solidFill>
                  <a:schemeClr val="bg1"/>
                </a:solidFill>
              </a:rPr>
            </a:br>
            <a:r>
              <a:rPr lang="pt-BR" sz="7200" b="1" dirty="0">
                <a:solidFill>
                  <a:schemeClr val="bg1"/>
                </a:solidFill>
              </a:rPr>
              <a:t>Aqui estou, perdoa-me!</a:t>
            </a:r>
            <a:endParaRPr lang="pt-BR" sz="7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 smtClean="0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.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>
                <a:solidFill>
                  <a:schemeClr val="bg1"/>
                </a:solidFill>
              </a:rPr>
              <a:t>. </a:t>
            </a:r>
            <a:br>
              <a:rPr lang="pt-BR" sz="8000" b="1" dirty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.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r>
              <a:rPr lang="pt-BR" sz="8000" b="1" dirty="0" err="1" smtClean="0">
                <a:solidFill>
                  <a:schemeClr val="bg1"/>
                </a:solidFill>
              </a:rPr>
              <a:t>Ôôôôô</a:t>
            </a:r>
            <a:r>
              <a:rPr lang="pt-BR" sz="8000" b="1" dirty="0" smtClean="0">
                <a:solidFill>
                  <a:schemeClr val="bg1"/>
                </a:solidFill>
              </a:rPr>
              <a:t> </a:t>
            </a:r>
            <a:endParaRPr lang="pt-BR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</Words>
  <Application>Microsoft Office PowerPoint</Application>
  <PresentationFormat>Apresentação na tela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 Senhor, que Te deixaste ferir  Do Teu sangue vem a Paz!  Aqui estou, perdoa- me! </vt:lpstr>
      <vt:lpstr> Kyrie eleison. Kyrie eleison.  Kyrie eleison.  Ôôôôô </vt:lpstr>
      <vt:lpstr>Oh Cristo, elevado na Cruz  És Amigo do pecador!  Aqui estou, perdoa-me! </vt:lpstr>
      <vt:lpstr>Christe eleison. Christe eleison.  Christe eleison.  Ôôôôô</vt:lpstr>
      <vt:lpstr>Senhor, da morte, Vencedor.  Verdadeiro filho de Deus!  Aqui estou, perdoa-me!</vt:lpstr>
      <vt:lpstr>Kyrie eleison. Kyrie eleison.  Kyrie eleison.  Ôôôôô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Senhor, que Te deixaste ferir  Do Teu sangue vem a Paz!  Aqui estou, perdoa- me! </dc:title>
  <dc:creator>josi</dc:creator>
  <cp:lastModifiedBy>josi</cp:lastModifiedBy>
  <cp:revision>1</cp:revision>
  <dcterms:created xsi:type="dcterms:W3CDTF">2013-12-27T16:36:39Z</dcterms:created>
  <dcterms:modified xsi:type="dcterms:W3CDTF">2013-12-27T16:45:03Z</dcterms:modified>
</cp:coreProperties>
</file>