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5759E-422B-4A8D-A629-A0F869380014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711BC-EC2E-4EFE-9534-0B8E510866A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0872" y="3212976"/>
            <a:ext cx="8229600" cy="1143000"/>
          </a:xfrm>
        </p:spPr>
        <p:txBody>
          <a:bodyPr>
            <a:no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a ovelha perdida, pelo pecado ferida,</a:t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eu te suplico perdão, </a:t>
            </a: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ó </a:t>
            </a: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Bom Pastor.</a:t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8000" b="1" dirty="0" smtClean="0">
                <a:solidFill>
                  <a:schemeClr val="bg1"/>
                </a:solidFill>
              </a:rPr>
              <a:t>Kyrie </a:t>
            </a:r>
            <a:r>
              <a:rPr lang="pt-BR" sz="8000" b="1" dirty="0" err="1" smtClean="0">
                <a:solidFill>
                  <a:schemeClr val="bg1"/>
                </a:solidFill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</a:rPr>
              <a:t>! (3x)</a:t>
            </a:r>
            <a:br>
              <a:rPr lang="pt-BR" sz="8000" b="1" dirty="0" smtClean="0">
                <a:solidFill>
                  <a:schemeClr val="bg1"/>
                </a:solidFill>
              </a:rPr>
            </a:br>
            <a:endParaRPr lang="pt-BR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284984"/>
            <a:ext cx="8568952" cy="1143000"/>
          </a:xfrm>
        </p:spPr>
        <p:txBody>
          <a:bodyPr>
            <a:no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o ladrão perdoado, encontro o paraíso a teu lado, lembra-te de mim pecador por tua cruz.</a:t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8000" b="1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Christe</a:t>
            </a:r>
            <a: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8000" b="1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! (</a:t>
            </a:r>
            <a: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3x)</a:t>
            </a:r>
            <a:r>
              <a:rPr lang="pt-BR" sz="6000" b="1" dirty="0" smtClean="0">
                <a:solidFill>
                  <a:schemeClr val="bg1"/>
                </a:solidFill>
              </a:rPr>
              <a:t/>
            </a:r>
            <a:br>
              <a:rPr lang="pt-BR" sz="6000" b="1" dirty="0" smtClean="0">
                <a:solidFill>
                  <a:schemeClr val="bg1"/>
                </a:solidFill>
              </a:rPr>
            </a:br>
            <a:endParaRPr lang="pt-BR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798168"/>
            <a:ext cx="8435280" cy="1143000"/>
          </a:xfrm>
        </p:spPr>
        <p:txBody>
          <a:bodyPr>
            <a:no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Como a pecadora caída, derramo aos teus pés minha vida, vê as lágrimas do meu coração e </a:t>
            </a: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salva-me</a:t>
            </a: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</a:t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pt-BR" sz="6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Kyrie </a:t>
            </a:r>
            <a:r>
              <a:rPr lang="pt-BR" sz="8000" b="1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Eleison</a:t>
            </a:r>
            <a: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! (3x)</a:t>
            </a:r>
            <a:br>
              <a:rPr lang="pt-BR" sz="80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pt-BR" sz="6000" b="1" dirty="0" smtClean="0">
                <a:solidFill>
                  <a:schemeClr val="bg1"/>
                </a:solidFill>
              </a:rPr>
              <a:t/>
            </a:r>
            <a:br>
              <a:rPr lang="pt-BR" sz="6000" b="1" dirty="0" smtClean="0">
                <a:solidFill>
                  <a:schemeClr val="bg1"/>
                </a:solidFill>
              </a:rPr>
            </a:br>
            <a:endParaRPr lang="pt-BR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</Words>
  <Application>Microsoft Office PowerPoint</Application>
  <PresentationFormat>Apresentação na tela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Como a ovelha perdida, pelo pecado ferida, eu te suplico perdão,  ó Bom Pastor.  Kyrie Eleison! (3x) </vt:lpstr>
      <vt:lpstr>Como o ladrão perdoado, encontro o paraíso a teu lado, lembra-te de mim pecador por tua cruz.  Christe Eleison! (3x) </vt:lpstr>
      <vt:lpstr>Como a pecadora caída, derramo aos teus pés minha vida, vê as lágrimas do meu coração e  salva-me.  Kyrie Eleison! (3x)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Como a ovelha perdida, pelo pecado ferida, eu te suplico perdão, ó Bom Pastor.  Kyrie eleison! (3x) </dc:title>
  <dc:creator>Ezequiel</dc:creator>
  <cp:lastModifiedBy>Ezequiel</cp:lastModifiedBy>
  <cp:revision>2</cp:revision>
  <dcterms:created xsi:type="dcterms:W3CDTF">2010-10-28T16:33:39Z</dcterms:created>
  <dcterms:modified xsi:type="dcterms:W3CDTF">2013-09-24T16:20:37Z</dcterms:modified>
</cp:coreProperties>
</file>