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5A12-AF6B-4CBE-AA81-B9D402E4358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1825D-B66C-4D60-969B-B40399E1710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934072"/>
            <a:ext cx="8229600" cy="114300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chemeClr val="bg1"/>
                </a:solidFill>
                <a:cs typeface="Arial" charset="0"/>
              </a:rPr>
              <a:t>SE TU OLHARES, SENHOR, PRA DENTRO DE MIM</a:t>
            </a:r>
            <a:br>
              <a:rPr lang="pt-BR" b="1" dirty="0">
                <a:solidFill>
                  <a:schemeClr val="bg1"/>
                </a:solidFill>
                <a:cs typeface="Arial" charset="0"/>
              </a:rPr>
            </a:br>
            <a:r>
              <a:rPr lang="pt-BR" b="1" dirty="0">
                <a:solidFill>
                  <a:schemeClr val="bg1"/>
                </a:solidFill>
                <a:cs typeface="Arial" charset="0"/>
              </a:rPr>
              <a:t>NADA ENCONTRARÁ DE BOM </a:t>
            </a:r>
            <a:br>
              <a:rPr lang="pt-BR" b="1" dirty="0">
                <a:solidFill>
                  <a:schemeClr val="bg1"/>
                </a:solidFill>
                <a:cs typeface="Arial" charset="0"/>
              </a:rPr>
            </a:br>
            <a:r>
              <a:rPr lang="pt-BR" b="1" dirty="0">
                <a:solidFill>
                  <a:schemeClr val="bg1"/>
                </a:solidFill>
                <a:cs typeface="Arial" charset="0"/>
              </a:rPr>
              <a:t>MAS UM DESEJO EU TENHO:</a:t>
            </a:r>
            <a:br>
              <a:rPr lang="pt-BR" b="1" dirty="0">
                <a:solidFill>
                  <a:schemeClr val="bg1"/>
                </a:solidFill>
                <a:cs typeface="Arial" charset="0"/>
              </a:rPr>
            </a:br>
            <a:r>
              <a:rPr lang="pt-BR" b="1" dirty="0">
                <a:solidFill>
                  <a:schemeClr val="bg1"/>
                </a:solidFill>
                <a:cs typeface="Arial" charset="0"/>
              </a:rPr>
              <a:t>DE SER TRANSFORMADO </a:t>
            </a:r>
            <a:br>
              <a:rPr lang="pt-BR" b="1" dirty="0">
                <a:solidFill>
                  <a:schemeClr val="bg1"/>
                </a:solidFill>
                <a:cs typeface="Arial" charset="0"/>
              </a:rPr>
            </a:br>
            <a:r>
              <a:rPr lang="pt-BR" b="1" dirty="0">
                <a:solidFill>
                  <a:schemeClr val="bg1"/>
                </a:solidFill>
                <a:cs typeface="Arial" charset="0"/>
              </a:rPr>
              <a:t>PRECISO TANTO DO TEU PERDÃO,</a:t>
            </a:r>
            <a:r>
              <a:rPr lang="pt-BR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DÁ-ME UM NOVO CORAÇÃO</a:t>
            </a:r>
            <a:br>
              <a:rPr lang="pt-BR" b="1" dirty="0">
                <a:solidFill>
                  <a:schemeClr val="bg1"/>
                </a:solidFill>
                <a:cs typeface="Arial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087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212976"/>
            <a:ext cx="8229600" cy="1143000"/>
          </a:xfrm>
        </p:spPr>
        <p:txBody>
          <a:bodyPr>
            <a:noAutofit/>
          </a:bodyPr>
          <a:lstStyle/>
          <a:p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DÁ-ME UM CORAÇÃO IGUAL AO TEU, MEU </a:t>
            </a:r>
            <a:r>
              <a:rPr lang="pt-BR" sz="4800" b="1" dirty="0" smtClean="0">
                <a:solidFill>
                  <a:schemeClr val="bg1"/>
                </a:solidFill>
                <a:cs typeface="Arial" charset="0"/>
              </a:rPr>
              <a:t>MESTRE. DÁ-ME </a:t>
            </a:r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UM CORAÇÃO IGUAL AO </a:t>
            </a:r>
            <a:r>
              <a:rPr lang="pt-BR" sz="4800" b="1" dirty="0" smtClean="0">
                <a:solidFill>
                  <a:schemeClr val="bg1"/>
                </a:solidFill>
                <a:cs typeface="Arial" charset="0"/>
              </a:rPr>
              <a:t>TEU CORAÇÃO </a:t>
            </a:r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DISPOSTO A </a:t>
            </a:r>
            <a:r>
              <a:rPr lang="pt-BR" sz="4800" b="1" dirty="0" smtClean="0">
                <a:solidFill>
                  <a:schemeClr val="bg1"/>
                </a:solidFill>
                <a:cs typeface="Arial" charset="0"/>
              </a:rPr>
              <a:t>OBEDECER, CUMPRIR </a:t>
            </a:r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TODO O TEU </a:t>
            </a:r>
            <a:r>
              <a:rPr lang="pt-BR" sz="4800" b="1" dirty="0" smtClean="0">
                <a:solidFill>
                  <a:schemeClr val="bg1"/>
                </a:solidFill>
                <a:cs typeface="Arial" charset="0"/>
              </a:rPr>
              <a:t>QUERER. DÁ-ME </a:t>
            </a:r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UM CORAÇÃO IGUAL AO TEU</a:t>
            </a:r>
            <a:r>
              <a:rPr lang="pt-BR" sz="4800" b="1" dirty="0">
                <a:solidFill>
                  <a:schemeClr val="bg1"/>
                </a:solidFill>
              </a:rPr>
              <a:t> </a:t>
            </a:r>
            <a:br>
              <a:rPr lang="pt-BR" sz="4800" b="1" dirty="0">
                <a:solidFill>
                  <a:schemeClr val="bg1"/>
                </a:solidFill>
              </a:rPr>
            </a:br>
            <a:endParaRPr lang="pt-BR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28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79512" y="692696"/>
            <a:ext cx="867568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pt-BR" sz="4800" b="1" dirty="0">
                <a:solidFill>
                  <a:schemeClr val="bg1"/>
                </a:solidFill>
                <a:cs typeface="Arial" charset="0"/>
              </a:rPr>
              <a:t>	</a:t>
            </a:r>
            <a:r>
              <a:rPr lang="pt-BR" sz="4800" b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pt-BR" sz="4800" b="1" dirty="0" smtClean="0">
                <a:solidFill>
                  <a:schemeClr val="bg1"/>
                </a:solidFill>
              </a:rPr>
              <a:t>ENSINA-ME </a:t>
            </a:r>
            <a:r>
              <a:rPr lang="pt-BR" sz="4800" b="1" dirty="0">
                <a:solidFill>
                  <a:schemeClr val="bg1"/>
                </a:solidFill>
              </a:rPr>
              <a:t>A AMAR O MEU </a:t>
            </a:r>
            <a:r>
              <a:rPr lang="pt-BR" sz="4800" b="1" dirty="0" smtClean="0">
                <a:solidFill>
                  <a:schemeClr val="bg1"/>
                </a:solidFill>
              </a:rPr>
              <a:t>IRMÃO. A </a:t>
            </a:r>
            <a:r>
              <a:rPr lang="pt-BR" sz="4800" b="1" dirty="0">
                <a:solidFill>
                  <a:schemeClr val="bg1"/>
                </a:solidFill>
              </a:rPr>
              <a:t>OLHAR COM TEUS OLHOS, PERDOAR COM TEU </a:t>
            </a:r>
            <a:r>
              <a:rPr lang="pt-BR" sz="4800" b="1" dirty="0" smtClean="0">
                <a:solidFill>
                  <a:schemeClr val="bg1"/>
                </a:solidFill>
              </a:rPr>
              <a:t>PERDÃO. ENCHE-ME </a:t>
            </a:r>
            <a:r>
              <a:rPr lang="pt-BR" sz="4800" b="1" dirty="0">
                <a:solidFill>
                  <a:schemeClr val="bg1"/>
                </a:solidFill>
              </a:rPr>
              <a:t>COM TEU </a:t>
            </a:r>
            <a:r>
              <a:rPr lang="pt-BR" sz="4800" b="1" dirty="0" smtClean="0">
                <a:solidFill>
                  <a:schemeClr val="bg1"/>
                </a:solidFill>
              </a:rPr>
              <a:t>ESPÍRITO ENDIREITA </a:t>
            </a:r>
            <a:r>
              <a:rPr lang="pt-BR" sz="4800" b="1" dirty="0">
                <a:solidFill>
                  <a:schemeClr val="bg1"/>
                </a:solidFill>
              </a:rPr>
              <a:t>OS MEUS CAMINHOS, Ó </a:t>
            </a:r>
            <a:r>
              <a:rPr lang="pt-BR" sz="4800" b="1" dirty="0" smtClean="0">
                <a:solidFill>
                  <a:schemeClr val="bg1"/>
                </a:solidFill>
              </a:rPr>
              <a:t>DEUS DÁ-ME </a:t>
            </a:r>
            <a:r>
              <a:rPr lang="pt-BR" sz="4800" b="1" dirty="0">
                <a:solidFill>
                  <a:schemeClr val="bg1"/>
                </a:solidFill>
              </a:rPr>
              <a:t>UM NOVO CORAÇÃO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</Words>
  <Application>Microsoft Office PowerPoint</Application>
  <PresentationFormat>Apresentação na tela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SE TU OLHARES, SENHOR, PRA DENTRO DE MIM NADA ENCONTRARÁ DE BOM  MAS UM DESEJO EU TENHO: DE SER TRANSFORMADO  PRECISO TANTO DO TEU PERDÃO, DÁ-ME UM NOVO CORAÇÃO </vt:lpstr>
      <vt:lpstr>DÁ-ME UM CORAÇÃO IGUAL AO TEU, MEU MESTRE. DÁ-ME UM CORAÇÃO IGUAL AO TEU CORAÇÃO DISPOSTO A OBEDECER, CUMPRIR TODO O TEU QUERER. DÁ-ME UM CORAÇÃO IGUAL AO TEU  </vt:lpstr>
      <vt:lpstr>Apresentação do PowerPoint</vt:lpstr>
    </vt:vector>
  </TitlesOfParts>
  <Company>***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CORAÇÃO IGUAL AO TEU</dc:title>
  <dc:creator>***</dc:creator>
  <cp:lastModifiedBy>Ezequiel</cp:lastModifiedBy>
  <cp:revision>2</cp:revision>
  <dcterms:created xsi:type="dcterms:W3CDTF">2010-09-07T09:25:08Z</dcterms:created>
  <dcterms:modified xsi:type="dcterms:W3CDTF">2013-09-24T16:18:11Z</dcterms:modified>
</cp:coreProperties>
</file>