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C0E43-B014-43A2-B6FD-3DD0EA2C1886}" type="datetimeFigureOut">
              <a:rPr lang="pt-BR" smtClean="0"/>
              <a:t>7/9/2010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DF99-8E59-4871-9568-42D13EC7E21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C0E43-B014-43A2-B6FD-3DD0EA2C1886}" type="datetimeFigureOut">
              <a:rPr lang="pt-BR" smtClean="0"/>
              <a:t>7/9/2010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DF99-8E59-4871-9568-42D13EC7E21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C0E43-B014-43A2-B6FD-3DD0EA2C1886}" type="datetimeFigureOut">
              <a:rPr lang="pt-BR" smtClean="0"/>
              <a:t>7/9/2010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DF99-8E59-4871-9568-42D13EC7E21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C0E43-B014-43A2-B6FD-3DD0EA2C1886}" type="datetimeFigureOut">
              <a:rPr lang="pt-BR" smtClean="0"/>
              <a:t>7/9/2010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DF99-8E59-4871-9568-42D13EC7E21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C0E43-B014-43A2-B6FD-3DD0EA2C1886}" type="datetimeFigureOut">
              <a:rPr lang="pt-BR" smtClean="0"/>
              <a:t>7/9/2010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DF99-8E59-4871-9568-42D13EC7E21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C0E43-B014-43A2-B6FD-3DD0EA2C1886}" type="datetimeFigureOut">
              <a:rPr lang="pt-BR" smtClean="0"/>
              <a:t>7/9/2010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DF99-8E59-4871-9568-42D13EC7E21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C0E43-B014-43A2-B6FD-3DD0EA2C1886}" type="datetimeFigureOut">
              <a:rPr lang="pt-BR" smtClean="0"/>
              <a:t>7/9/2010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DF99-8E59-4871-9568-42D13EC7E21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C0E43-B014-43A2-B6FD-3DD0EA2C1886}" type="datetimeFigureOut">
              <a:rPr lang="pt-BR" smtClean="0"/>
              <a:t>7/9/2010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DF99-8E59-4871-9568-42D13EC7E21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C0E43-B014-43A2-B6FD-3DD0EA2C1886}" type="datetimeFigureOut">
              <a:rPr lang="pt-BR" smtClean="0"/>
              <a:t>7/9/2010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DF99-8E59-4871-9568-42D13EC7E21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C0E43-B014-43A2-B6FD-3DD0EA2C1886}" type="datetimeFigureOut">
              <a:rPr lang="pt-BR" smtClean="0"/>
              <a:t>7/9/2010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DF99-8E59-4871-9568-42D13EC7E21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C0E43-B014-43A2-B6FD-3DD0EA2C1886}" type="datetimeFigureOut">
              <a:rPr lang="pt-BR" smtClean="0"/>
              <a:t>7/9/2010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DF99-8E59-4871-9568-42D13EC7E21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8C0E43-B014-43A2-B6FD-3DD0EA2C1886}" type="datetimeFigureOut">
              <a:rPr lang="pt-BR" smtClean="0"/>
              <a:t>7/9/2010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0DF99-8E59-4871-9568-42D13EC7E219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>
                <a:solidFill>
                  <a:schemeClr val="bg1"/>
                </a:solidFill>
                <a:latin typeface="Comic Sans MS" pitchFamily="66" charset="0"/>
              </a:rPr>
              <a:t>Ofertório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989138"/>
            <a:ext cx="8229600" cy="4525962"/>
          </a:xfrm>
        </p:spPr>
        <p:txBody>
          <a:bodyPr/>
          <a:lstStyle/>
          <a:p>
            <a:pPr>
              <a:buFontTx/>
              <a:buNone/>
            </a:pPr>
            <a:r>
              <a:rPr lang="pt-BR" sz="4000">
                <a:solidFill>
                  <a:schemeClr val="bg1"/>
                </a:solidFill>
                <a:latin typeface="Comic Sans MS" pitchFamily="66" charset="0"/>
              </a:rPr>
              <a:t> Tudo o que sou, tudo o que tenho, estão diante de Ti, Senhor.</a:t>
            </a:r>
          </a:p>
          <a:p>
            <a:pPr>
              <a:buFontTx/>
              <a:buNone/>
            </a:pPr>
            <a:r>
              <a:rPr lang="pt-BR" sz="4000">
                <a:solidFill>
                  <a:schemeClr val="bg1"/>
                </a:solidFill>
                <a:latin typeface="Comic Sans MS" pitchFamily="66" charset="0"/>
              </a:rPr>
              <a:t>  Minhas tristezas e alegrias a Ti entrego agora, Senhor.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351837" cy="4679950"/>
          </a:xfrm>
        </p:spPr>
        <p:txBody>
          <a:bodyPr/>
          <a:lstStyle/>
          <a:p>
            <a:pPr>
              <a:buFontTx/>
              <a:buNone/>
            </a:pPr>
            <a:r>
              <a:rPr lang="pt-BR" sz="4000" i="1">
                <a:solidFill>
                  <a:schemeClr val="bg1"/>
                </a:solidFill>
                <a:latin typeface="Comic Sans MS" pitchFamily="66" charset="0"/>
              </a:rPr>
              <a:t>  Ofereço minha vida a Ti, usa o meu viver, para Tua glória. </a:t>
            </a:r>
          </a:p>
          <a:p>
            <a:pPr>
              <a:buFontTx/>
              <a:buNone/>
            </a:pPr>
            <a:r>
              <a:rPr lang="pt-BR" sz="4000" i="1">
                <a:solidFill>
                  <a:schemeClr val="bg1"/>
                </a:solidFill>
                <a:latin typeface="Comic Sans MS" pitchFamily="66" charset="0"/>
              </a:rPr>
              <a:t>  Os meus dias são Teus, Senhor, que seja o meu louvor sacrifício agradável, minha vida eu te dou.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975" cy="4525963"/>
          </a:xfrm>
        </p:spPr>
        <p:txBody>
          <a:bodyPr/>
          <a:lstStyle/>
          <a:p>
            <a:pPr>
              <a:buFontTx/>
              <a:buNone/>
            </a:pPr>
            <a:r>
              <a:rPr lang="pt-BR" sz="4000">
                <a:solidFill>
                  <a:schemeClr val="bg1"/>
                </a:solidFill>
                <a:latin typeface="Comic Sans MS" pitchFamily="66" charset="0"/>
              </a:rPr>
              <a:t>  O meu passado, o meu futuro, sonhos que um dia se realizarão, minha esperança e os meus planos, todo o meu ser pertence ao Senhor.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351837" cy="4679950"/>
          </a:xfrm>
        </p:spPr>
        <p:txBody>
          <a:bodyPr/>
          <a:lstStyle/>
          <a:p>
            <a:pPr>
              <a:buFontTx/>
              <a:buNone/>
            </a:pPr>
            <a:r>
              <a:rPr lang="pt-BR" sz="4000" i="1">
                <a:solidFill>
                  <a:schemeClr val="bg1"/>
                </a:solidFill>
                <a:latin typeface="Comic Sans MS" pitchFamily="66" charset="0"/>
              </a:rPr>
              <a:t>  Ofereço minha vida a Ti, usa o meu viver, para Tua glória. </a:t>
            </a:r>
          </a:p>
          <a:p>
            <a:pPr>
              <a:buFontTx/>
              <a:buNone/>
            </a:pPr>
            <a:r>
              <a:rPr lang="pt-BR" sz="4000" i="1">
                <a:solidFill>
                  <a:schemeClr val="bg1"/>
                </a:solidFill>
                <a:latin typeface="Comic Sans MS" pitchFamily="66" charset="0"/>
              </a:rPr>
              <a:t>  Os meus dias são Teus, Senhor, que seja o meu louvor sacrifício agradável, minha vida eu te dou.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140</Words>
  <Application>Microsoft Office PowerPoint</Application>
  <PresentationFormat>Apresentação na tela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Ofertório</vt:lpstr>
      <vt:lpstr>Slide 2</vt:lpstr>
      <vt:lpstr>Slide 3</vt:lpstr>
      <vt:lpstr>Slide 4</vt:lpstr>
    </vt:vector>
  </TitlesOfParts>
  <Company>***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Ofertório</dc:title>
  <dc:creator>***</dc:creator>
  <cp:lastModifiedBy>***</cp:lastModifiedBy>
  <cp:revision>1</cp:revision>
  <dcterms:created xsi:type="dcterms:W3CDTF">2010-09-07T08:43:21Z</dcterms:created>
  <dcterms:modified xsi:type="dcterms:W3CDTF">2010-09-07T08:46:40Z</dcterms:modified>
</cp:coreProperties>
</file>