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3825D-1BC4-4697-BF5B-5930382FADCF}" type="datetimeFigureOut">
              <a:rPr lang="pt-BR" smtClean="0"/>
              <a:t>12/1/2014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F8DEF-9445-4F0F-B604-F065D60D809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Numa humilde manjedoura, um chorinho se ouviu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Melodia tão especial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Num instante tão sublime, um milagre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O mundo viu, era o choro do Messias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A profecia se cumpriu</a:t>
            </a:r>
            <a:endParaRPr lang="pt-BR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Quanta honra os três reis magos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Tributaram ao Senhor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Tão pequeno e especial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Vislumbraram a grandeza do Seu reino de amor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E o que poderia eu ofertar ao Salvador</a:t>
            </a:r>
            <a:endParaRPr lang="pt-BR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Eu iria lhe dizer...coisas lindas de amor.</a:t>
            </a:r>
            <a:br>
              <a:rPr lang="pt-BR" sz="5400" b="1" dirty="0" smtClean="0">
                <a:solidFill>
                  <a:schemeClr val="bg1"/>
                </a:solidFill>
              </a:rPr>
            </a:br>
            <a:r>
              <a:rPr lang="pt-BR" sz="5400" b="1" dirty="0" smtClean="0">
                <a:solidFill>
                  <a:schemeClr val="bg1"/>
                </a:solidFill>
              </a:rPr>
              <a:t>Pois pra sempre tu serás o meu Senhor</a:t>
            </a:r>
            <a:endParaRPr lang="pt-BR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000" b="1" dirty="0" smtClean="0">
                <a:solidFill>
                  <a:schemeClr val="bg1"/>
                </a:solidFill>
              </a:rPr>
              <a:t>Não tenho ouro, incenso ou mirra pra Te oferecer</a:t>
            </a:r>
            <a:br>
              <a:rPr lang="pt-BR" sz="6000" b="1" dirty="0" smtClean="0">
                <a:solidFill>
                  <a:schemeClr val="bg1"/>
                </a:solidFill>
              </a:rPr>
            </a:br>
            <a:r>
              <a:rPr lang="pt-BR" sz="6000" b="1" dirty="0" smtClean="0">
                <a:solidFill>
                  <a:schemeClr val="bg1"/>
                </a:solidFill>
              </a:rPr>
              <a:t>O que ofertar?</a:t>
            </a:r>
            <a:br>
              <a:rPr lang="pt-BR" sz="6000" b="1" dirty="0" smtClean="0">
                <a:solidFill>
                  <a:schemeClr val="bg1"/>
                </a:solidFill>
              </a:rPr>
            </a:br>
            <a:r>
              <a:rPr lang="pt-BR" sz="6000" b="1" dirty="0" smtClean="0">
                <a:solidFill>
                  <a:schemeClr val="bg1"/>
                </a:solidFill>
              </a:rPr>
              <a:t>Senão a minha vida diante do altar</a:t>
            </a:r>
            <a:br>
              <a:rPr lang="pt-BR" sz="6000" b="1" dirty="0" smtClean="0">
                <a:solidFill>
                  <a:schemeClr val="bg1"/>
                </a:solidFill>
              </a:rPr>
            </a:br>
            <a:r>
              <a:rPr lang="pt-BR" sz="6000" b="1" dirty="0" smtClean="0">
                <a:solidFill>
                  <a:schemeClr val="bg1"/>
                </a:solidFill>
              </a:rPr>
              <a:t>Pra Te Adorar, Rei dos reis</a:t>
            </a:r>
            <a:endParaRPr lang="pt-BR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Numa humilde manjedoura, um chorinho se ouviu Melodia tão especial Num instante tão sublime, um milagre O mundo viu, era o choro do Messias A profecia se cumpriu</vt:lpstr>
      <vt:lpstr>Quanta honra os três reis magos Tributaram ao Senhor Tão pequeno e especial Vislumbraram a grandeza do Seu reino de amor E o que poderia eu ofertar ao Salvador</vt:lpstr>
      <vt:lpstr>Eu iria lhe dizer...coisas lindas de amor. Pois pra sempre tu serás o meu Senhor</vt:lpstr>
      <vt:lpstr>Não tenho ouro, incenso ou mirra pra Te oferecer O que ofertar? Senão a minha vida diante do altar Pra Te Adorar, Rei dos reis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Numa humilde manjedoura, um chorinho se ouviu Melodia tão especial Num instante tão sublime, um milagre O mundo viu, era o choro do Messias A profecia se cumpriu</dc:title>
  <dc:creator>josi</dc:creator>
  <cp:lastModifiedBy>josi</cp:lastModifiedBy>
  <cp:revision>1</cp:revision>
  <dcterms:created xsi:type="dcterms:W3CDTF">2014-01-12T19:13:05Z</dcterms:created>
  <dcterms:modified xsi:type="dcterms:W3CDTF">2014-01-12T19:13:35Z</dcterms:modified>
</cp:coreProperties>
</file>