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61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45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58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02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67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5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36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16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9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25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79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8352-1997-42A1-A3AC-A1E35000C66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EA96D-DB6A-4C0C-933F-333EFDF13E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01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sz="6600" smtClean="0">
                <a:solidFill>
                  <a:schemeClr val="bg1"/>
                </a:solidFill>
              </a:rPr>
              <a:t>Diante de tua presença me encontro, Senhor, Deus infinito </a:t>
            </a:r>
            <a:r>
              <a:rPr lang="pt-BR" sz="6600" b="1" smtClean="0">
                <a:solidFill>
                  <a:schemeClr val="bg1"/>
                </a:solidFill>
              </a:rPr>
              <a:t/>
            </a:r>
            <a:br>
              <a:rPr lang="pt-BR" sz="6600" b="1" smtClean="0">
                <a:solidFill>
                  <a:schemeClr val="bg1"/>
                </a:solidFill>
              </a:rPr>
            </a:br>
            <a:r>
              <a:rPr lang="pt-BR" sz="6600" smtClean="0">
                <a:solidFill>
                  <a:schemeClr val="bg1"/>
                </a:solidFill>
              </a:rPr>
              <a:t>O teu olhar me acompanha e sabes quem sou </a:t>
            </a:r>
          </a:p>
        </p:txBody>
      </p:sp>
    </p:spTree>
    <p:extLst>
      <p:ext uri="{BB962C8B-B14F-4D97-AF65-F5344CB8AC3E}">
        <p14:creationId xmlns:p14="http://schemas.microsoft.com/office/powerpoint/2010/main" val="315325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sz="6600" smtClean="0">
                <a:solidFill>
                  <a:schemeClr val="bg1"/>
                </a:solidFill>
              </a:rPr>
              <a:t>Ao enxergar tua grandeza e minha pequenez, eu reconheço </a:t>
            </a:r>
            <a:r>
              <a:rPr lang="pt-BR" sz="6600" b="1" smtClean="0">
                <a:solidFill>
                  <a:schemeClr val="bg1"/>
                </a:solidFill>
              </a:rPr>
              <a:t/>
            </a:r>
            <a:br>
              <a:rPr lang="pt-BR" sz="6600" b="1" smtClean="0">
                <a:solidFill>
                  <a:schemeClr val="bg1"/>
                </a:solidFill>
              </a:rPr>
            </a:br>
            <a:r>
              <a:rPr lang="pt-BR" sz="6600" smtClean="0">
                <a:solidFill>
                  <a:schemeClr val="bg1"/>
                </a:solidFill>
              </a:rPr>
              <a:t>Que minha história é nada sem o teu amor </a:t>
            </a:r>
          </a:p>
        </p:txBody>
      </p:sp>
    </p:spTree>
    <p:extLst>
      <p:ext uri="{BB962C8B-B14F-4D97-AF65-F5344CB8AC3E}">
        <p14:creationId xmlns:p14="http://schemas.microsoft.com/office/powerpoint/2010/main" val="384833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sz="6000" smtClean="0">
                <a:solidFill>
                  <a:schemeClr val="bg1"/>
                </a:solidFill>
              </a:rPr>
              <a:t>Por isso venho te buscar </a:t>
            </a:r>
            <a:r>
              <a:rPr lang="pt-BR" sz="6000" b="1" smtClean="0">
                <a:solidFill>
                  <a:schemeClr val="bg1"/>
                </a:solidFill>
              </a:rPr>
              <a:t/>
            </a:r>
            <a:br>
              <a:rPr lang="pt-BR" sz="6000" b="1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Porque eu preciso, meu Deus, em teus braços estar </a:t>
            </a:r>
            <a:r>
              <a:rPr lang="pt-BR" sz="6000" b="1" smtClean="0">
                <a:solidFill>
                  <a:schemeClr val="bg1"/>
                </a:solidFill>
              </a:rPr>
              <a:t/>
            </a:r>
            <a:br>
              <a:rPr lang="pt-BR" sz="6000" b="1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Morar em teu coração e entregar-me a ti, inteiramente </a:t>
            </a:r>
          </a:p>
        </p:txBody>
      </p:sp>
    </p:spTree>
    <p:extLst>
      <p:ext uri="{BB962C8B-B14F-4D97-AF65-F5344CB8AC3E}">
        <p14:creationId xmlns:p14="http://schemas.microsoft.com/office/powerpoint/2010/main" val="137105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sz="6600" smtClean="0">
                <a:solidFill>
                  <a:schemeClr val="bg1"/>
                </a:solidFill>
              </a:rPr>
              <a:t>Me abandonarei em ti, Senhor </a:t>
            </a:r>
            <a:r>
              <a:rPr lang="pt-BR" sz="6600" b="1" smtClean="0">
                <a:solidFill>
                  <a:schemeClr val="bg1"/>
                </a:solidFill>
              </a:rPr>
              <a:t/>
            </a:r>
            <a:br>
              <a:rPr lang="pt-BR" sz="6600" b="1" smtClean="0">
                <a:solidFill>
                  <a:schemeClr val="bg1"/>
                </a:solidFill>
              </a:rPr>
            </a:br>
            <a:r>
              <a:rPr lang="pt-BR" sz="6600" smtClean="0">
                <a:solidFill>
                  <a:schemeClr val="bg1"/>
                </a:solidFill>
              </a:rPr>
              <a:t>Em ti repousarei </a:t>
            </a:r>
            <a:r>
              <a:rPr lang="pt-BR" sz="6600" b="1" smtClean="0">
                <a:solidFill>
                  <a:schemeClr val="bg1"/>
                </a:solidFill>
              </a:rPr>
              <a:t/>
            </a:r>
            <a:br>
              <a:rPr lang="pt-BR" sz="6600" b="1" smtClean="0">
                <a:solidFill>
                  <a:schemeClr val="bg1"/>
                </a:solidFill>
              </a:rPr>
            </a:br>
            <a:r>
              <a:rPr lang="pt-BR" sz="6600" smtClean="0">
                <a:solidFill>
                  <a:schemeClr val="bg1"/>
                </a:solidFill>
              </a:rPr>
              <a:t>A tua ternura me acolhe </a:t>
            </a:r>
            <a:r>
              <a:rPr lang="pt-BR" sz="6600" b="1" smtClean="0">
                <a:solidFill>
                  <a:schemeClr val="bg1"/>
                </a:solidFill>
              </a:rPr>
              <a:t/>
            </a:r>
            <a:br>
              <a:rPr lang="pt-BR" sz="6600" b="1" smtClean="0">
                <a:solidFill>
                  <a:schemeClr val="bg1"/>
                </a:solidFill>
              </a:rPr>
            </a:br>
            <a:r>
              <a:rPr lang="pt-BR" sz="6600" smtClean="0">
                <a:solidFill>
                  <a:schemeClr val="bg1"/>
                </a:solidFill>
              </a:rPr>
              <a:t>Um refúgio seguro encontrei </a:t>
            </a:r>
          </a:p>
        </p:txBody>
      </p:sp>
    </p:spTree>
    <p:extLst>
      <p:ext uri="{BB962C8B-B14F-4D97-AF65-F5344CB8AC3E}">
        <p14:creationId xmlns:p14="http://schemas.microsoft.com/office/powerpoint/2010/main" val="322136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sz="4800" smtClean="0">
                <a:solidFill>
                  <a:schemeClr val="bg1"/>
                </a:solidFill>
              </a:rPr>
              <a:t>O</a:t>
            </a:r>
            <a:r>
              <a:rPr lang="pt-BR" sz="4800" smtClean="0"/>
              <a:t> </a:t>
            </a:r>
            <a:r>
              <a:rPr lang="pt-BR" sz="6000" smtClean="0">
                <a:solidFill>
                  <a:schemeClr val="bg1"/>
                </a:solidFill>
              </a:rPr>
              <a:t>meu coração venho a ti render </a:t>
            </a:r>
            <a:r>
              <a:rPr lang="pt-BR" sz="6000" b="1" smtClean="0">
                <a:solidFill>
                  <a:schemeClr val="bg1"/>
                </a:solidFill>
              </a:rPr>
              <a:t/>
            </a:r>
            <a:br>
              <a:rPr lang="pt-BR" sz="6000" b="1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Toma meu ser, meu </a:t>
            </a:r>
            <a:br>
              <a:rPr lang="pt-BR" sz="6000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Recebe, Senhor, minha vida </a:t>
            </a:r>
            <a:r>
              <a:rPr lang="pt-BR" sz="6000" b="1" smtClean="0">
                <a:solidFill>
                  <a:schemeClr val="bg1"/>
                </a:solidFill>
              </a:rPr>
              <a:t/>
            </a:r>
            <a:br>
              <a:rPr lang="pt-BR" sz="6000" b="1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Como prova viva de amor</a:t>
            </a:r>
            <a:br>
              <a:rPr lang="pt-BR" sz="6000" smtClean="0">
                <a:solidFill>
                  <a:schemeClr val="bg1"/>
                </a:solidFill>
              </a:rPr>
            </a:br>
            <a:r>
              <a:rPr lang="pt-BR" sz="6000" smtClean="0">
                <a:solidFill>
                  <a:schemeClr val="bg1"/>
                </a:solidFill>
              </a:rPr>
              <a:t>Em teu altar, Senhor </a:t>
            </a:r>
            <a:endParaRPr lang="pt-BR" sz="48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00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Diante de tua presença me encontro, Senhor, Deus infinito  O teu olhar me acompanha e sabes quem sou </vt:lpstr>
      <vt:lpstr>Ao enxergar tua grandeza e minha pequenez, eu reconheço  Que minha história é nada sem o teu amor </vt:lpstr>
      <vt:lpstr>Por isso venho te buscar  Porque eu preciso, meu Deus, em teus braços estar  Morar em teu coração e entregar-me a ti, inteiramente </vt:lpstr>
      <vt:lpstr>Me abandonarei em ti, Senhor  Em ti repousarei  A tua ternura me acolhe  Um refúgio seguro encontrei </vt:lpstr>
      <vt:lpstr>O meu coração venho a ti render  Toma meu ser, meu  Recebe, Senhor, minha vida  Como prova viva de amor Em teu altar, Senhor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guardarei  Tua palavra em meu coração  Na tribulação,invocarei  Teu santo nome</dc:title>
  <dc:creator>Ezequiel</dc:creator>
  <cp:lastModifiedBy>Ezequiel</cp:lastModifiedBy>
  <cp:revision>3</cp:revision>
  <dcterms:created xsi:type="dcterms:W3CDTF">2013-09-20T16:11:52Z</dcterms:created>
  <dcterms:modified xsi:type="dcterms:W3CDTF">2013-09-20T16:15:25Z</dcterms:modified>
</cp:coreProperties>
</file>