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3" r:id="rId8"/>
    <p:sldId id="294" r:id="rId9"/>
    <p:sldId id="263" r:id="rId10"/>
    <p:sldId id="264" r:id="rId11"/>
    <p:sldId id="295" r:id="rId12"/>
    <p:sldId id="296" r:id="rId13"/>
    <p:sldId id="266" r:id="rId14"/>
    <p:sldId id="267" r:id="rId15"/>
    <p:sldId id="297" r:id="rId16"/>
    <p:sldId id="298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4796-F4F1-4F69-830D-C853327951C4}" type="datetimeFigureOut">
              <a:rPr lang="pt-BR" smtClean="0"/>
              <a:t>25/12/2013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A22D6-5F83-4C15-A84B-D48A7F80795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 Nosso Deus fez um mundo tão perfeito colocou em nosso peito a semente do amor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Também nós o que temos partilhamos, o que somos ofertamos pra gerar mais esperança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pão!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mesa cheia dos sinais de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vinho!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casa cheia de ternura e de carinho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dirty="0"/>
              <a:t> </a:t>
            </a:r>
            <a:r>
              <a:rPr lang="pt-BR" sz="6600" dirty="0">
                <a:solidFill>
                  <a:schemeClr val="bg1"/>
                </a:solidFill>
              </a:rPr>
              <a:t>Nosso Deus chama toda humanidade a viver em liberdade a oferta e a paixão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Tudo é dele e nós somos seu rebanho, nele pomos nossos sonhos: toda vida e vocação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pão!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mesa cheia dos sinais de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vinho!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casa cheia de ternura e de carinho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E por isso aqui somos seus convivas e formamos hóstias vivas nesta casa do Senhor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pão!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mesa cheia dos sinais de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vinho!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casa cheia de ternura e de carinho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Nosso Deus fez de nós uma família numa Igreja que partilha e se oferta em </a:t>
            </a:r>
            <a:r>
              <a:rPr lang="pt-BR" sz="6600" dirty="0" smtClean="0">
                <a:solidFill>
                  <a:schemeClr val="bg1"/>
                </a:solidFill>
              </a:rPr>
              <a:t>oblação</a:t>
            </a:r>
            <a:endParaRPr lang="pt-BR" sz="6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dirty="0">
                <a:solidFill>
                  <a:schemeClr val="bg1"/>
                </a:solidFill>
              </a:rPr>
              <a:t>Para que ofertemos Pão e Vinho, que dão força no caminho e nos levam à doação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pão!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mesa cheia dos sinais de Salvação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BR" sz="6600" b="1" dirty="0">
                <a:solidFill>
                  <a:schemeClr val="bg1"/>
                </a:solidFill>
              </a:rPr>
              <a:t>Vamos preparar a ceia, vamos repartir o vinho! </a:t>
            </a:r>
            <a:r>
              <a:rPr lang="pt-BR" sz="6600" b="1" dirty="0" smtClean="0">
                <a:solidFill>
                  <a:schemeClr val="bg1"/>
                </a:solidFill>
              </a:rPr>
              <a:t/>
            </a:r>
            <a:br>
              <a:rPr lang="pt-BR" sz="6600" b="1" dirty="0" smtClean="0">
                <a:solidFill>
                  <a:schemeClr val="bg1"/>
                </a:solidFill>
              </a:rPr>
            </a:br>
            <a:r>
              <a:rPr lang="pt-BR" sz="6600" b="1" dirty="0">
                <a:solidFill>
                  <a:schemeClr val="bg1"/>
                </a:solidFill>
              </a:rPr>
              <a:t>Quero ver a casa cheia de ternura e de carinho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BR" dirty="0"/>
              <a:t> </a:t>
            </a:r>
            <a:r>
              <a:rPr lang="pt-BR" sz="6600" dirty="0">
                <a:solidFill>
                  <a:schemeClr val="bg1"/>
                </a:solidFill>
              </a:rPr>
              <a:t>Nosso Deus sabe ouvir nosso </a:t>
            </a:r>
            <a:r>
              <a:rPr lang="pt-BR" sz="6600" dirty="0" smtClean="0">
                <a:solidFill>
                  <a:schemeClr val="bg1"/>
                </a:solidFill>
              </a:rPr>
              <a:t>clamor </a:t>
            </a:r>
            <a:r>
              <a:rPr lang="pt-BR" sz="6600" dirty="0">
                <a:solidFill>
                  <a:schemeClr val="bg1"/>
                </a:solidFill>
              </a:rPr>
              <a:t>e, com todo sofredor faz a nova aliança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161</Words>
  <Application>Microsoft Office PowerPoint</Application>
  <PresentationFormat>Apresentação na tela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 Nosso Deus fez um mundo tão perfeito colocou em nosso peito a semente do amor</vt:lpstr>
      <vt:lpstr>E por isso aqui somos seus convivas e formamos hóstias vivas nesta casa do Senhor</vt:lpstr>
      <vt:lpstr>Vamos preparar a ceia, vamos repartir o pão!  Quero ver a mesa cheia dos sinais de Salvação</vt:lpstr>
      <vt:lpstr>Vamos preparar a ceia, vamos repartir o vinho!  Quero ver a casa cheia de ternura e de carinho</vt:lpstr>
      <vt:lpstr>Nosso Deus fez de nós uma família numa Igreja que partilha e se oferta em oblação</vt:lpstr>
      <vt:lpstr>Para que ofertemos Pão e Vinho, que dão força no caminho e nos levam à doação</vt:lpstr>
      <vt:lpstr>Vamos preparar a ceia, vamos repartir o pão!  Quero ver a mesa cheia dos sinais de Salvação</vt:lpstr>
      <vt:lpstr>Vamos preparar a ceia, vamos repartir o vinho!  Quero ver a casa cheia de ternura e de carinho</vt:lpstr>
      <vt:lpstr> Nosso Deus sabe ouvir nosso clamor e, com todo sofredor faz a nova aliança</vt:lpstr>
      <vt:lpstr>Também nós o que temos partilhamos, o que somos ofertamos pra gerar mais esperança</vt:lpstr>
      <vt:lpstr>Vamos preparar a ceia, vamos repartir o pão!  Quero ver a mesa cheia dos sinais de Salvação</vt:lpstr>
      <vt:lpstr>Vamos preparar a ceia, vamos repartir o vinho!  Quero ver a casa cheia de ternura e de carinho</vt:lpstr>
      <vt:lpstr> Nosso Deus chama toda humanidade a viver em liberdade a oferta e a paixão</vt:lpstr>
      <vt:lpstr>Tudo é dele e nós somos seu rebanho, nele pomos nossos sonhos: toda vida e vocação</vt:lpstr>
      <vt:lpstr>Vamos preparar a ceia, vamos repartir o pão!  Quero ver a mesa cheia dos sinais de Salvação</vt:lpstr>
      <vt:lpstr>Vamos preparar a ceia, vamos repartir o vinho!  Quero ver a casa cheia de ternura e de carinho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Nosso Deus fez um mundo tão perfeito colocou em nosso peito a semente do amor</dc:title>
  <dc:creator>josi</dc:creator>
  <cp:lastModifiedBy>josi</cp:lastModifiedBy>
  <cp:revision>1</cp:revision>
  <dcterms:created xsi:type="dcterms:W3CDTF">2013-12-25T14:36:42Z</dcterms:created>
  <dcterms:modified xsi:type="dcterms:W3CDTF">2013-12-25T14:46:02Z</dcterms:modified>
</cp:coreProperties>
</file>